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60" r:id="rId3"/>
    <p:sldId id="261" r:id="rId4"/>
    <p:sldId id="262" r:id="rId5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0AA401E-019C-23C4-BACC-0BF99C6011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F882EA0-61CA-9559-3A18-9B4ABDF0345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B4056A3E-A0A0-5864-5C44-A8F3FCD7E5E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C81EE6A-FE22-22E1-836B-F7049FAA7D3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6FFBD36-3F7F-49F6-BA4C-4CA53DF185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1D93DEF-D0F2-E20B-9911-72ECBAF7EE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E10CDA6-9904-1CC8-3746-9F511D2625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484CF-67EE-48B2-59F2-DD8F90AF58A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3697FB0-F2B9-52C3-C5EA-AC21584340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5302A45-D7E9-1A47-DB1D-4647CEA0687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0780A9D-F806-18F2-D059-B3600B402C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40A859F-7CD8-462C-B562-CD23C79D3D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9E8A2AFD-3239-0FBD-4CA0-D0C1607C19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15A174F-89D4-4E8C-BF10-9A69D0A03C5F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1BEC8B73-FF9E-002B-0635-EB51B7AC38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1FC7EEF-8678-A46A-D9DD-D9E47E429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51266C5D-7432-E924-00F0-D8979075D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54F0616-987A-4C98-9668-DA773838542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2934515-3297-7C16-1018-E5B4EF7FC3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1042731-BA2D-5969-2383-BC5FB356A2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F1DC3797-2E20-BDAE-DE0F-3BDF0D462A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8FA6A2F-C66E-43B4-BB0A-1DCE7F564B26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92C77509-E084-3258-4787-04246B5528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4AEF60D-5CC9-AD11-9607-276D3F60C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D5507F96-DC94-0F4F-46F7-763B9CB981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4D006AA-E777-44C5-9877-9DFFABA429EE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907C1E5D-2750-ECE5-1236-202AF3CC91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1BB1FDD-C737-9468-F17D-AB5FE5E0E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5E8F31-41D4-21DB-F524-33A56029E3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A748C6-A80E-AAF6-8D80-006E32F56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44F8B8-202A-2211-686B-604E703646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93126-CF41-427C-A0E0-128E81943D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624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9C3D0F-F947-AA31-E389-71C5A70E6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B510BF-A348-7FF2-F3C2-0F2994A482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AB677E-55B4-565A-17CA-F298E3EFED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25C13-E1FA-494B-8A09-DA4E766113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640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C1804B-6FAB-039A-9303-C83CE4048E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A32697-8B71-8933-396B-70312F68E3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179739-AB03-3924-0F5A-0061DB42D2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F301E-846A-4A80-8900-311126165D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462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C7FEFD-91ED-B1B2-F7E6-00E1CC2761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49ABA5-4371-C7C8-9B91-00024565DC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7E2354-168A-0F4F-9A57-2669535F74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9520-944F-40E6-A0AA-A84D2D456D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825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6DA4AF-C850-C841-4BCB-CA0BD8611A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E0E201-5DC4-99B5-AFEC-7700464293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47ED67-A983-99AC-6A63-DC93C7B54F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1E965-0C90-402F-B8A1-B672097AD6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6419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7BE73D-CCA8-9AA3-2503-4BB00C01F3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BA9E1C-790A-5134-0BD5-32CBDF6667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B00FE4-077E-930D-2DB6-BAE716B50F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E2A2F-A447-4AF4-8AF8-372F230A45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503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1A073F-4694-919D-88D1-9122ED1109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48DDBB-4980-6AED-7169-7517D440D2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9F610BD-A501-6884-0F3F-F3F39D554F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1CF53-E20D-4DDA-B2B4-691F7F129C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813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2ED5190-295A-1C14-C02C-7F6888788E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BA4E083-7CC1-6BE6-1EE9-F200A309AE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A86D7F-17BC-D4B7-3DB8-3B3E326E4A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22716-B00E-4891-B975-06490FF38C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99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73528FB-0EE7-EF25-41F6-EEEBD3CED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423AB74-9D90-BCE2-08A8-8E2FFAAD91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0E26710-8C34-7AE4-0AE9-4F2BC46916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66E44-2EF2-4FE1-8E3B-85FEBB7353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781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7F509C-DC7F-662E-79A4-3542CFE6C1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B50386-4805-344E-DC17-15C78CEFCA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D670F6-9974-5F16-27C6-12460BB551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FBB28-940B-4853-8706-1DB2EA75C5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709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B7F5D9-8C02-E5F9-9B58-39DFA483B2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4F1234-32B9-A571-2D97-513EB1D3C0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07744D-9C6D-B00C-3664-034FC873D5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42E0F-249C-4B97-84F2-9DD792FF5C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202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40741C0-595C-50B6-0F99-917435B64F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865FBDB-CB3B-51A3-16E6-0DA8D74F6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0A17C8B-11E0-0AA7-8516-2CAFFA11AA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82C8175-7D54-6451-50DE-1FFCD297FF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5E7E900-39C9-7902-1D78-AF4930306E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0C74246-459C-4B67-B102-0632B43ACF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A4DAD798-0123-70DD-A925-F3587C164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9775" y="2133600"/>
            <a:ext cx="8237538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日本小児放射線学会</a:t>
            </a:r>
            <a:br>
              <a:rPr lang="en-US" altLang="ja-JP" sz="4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ＣＯＩ 開示</a:t>
            </a:r>
            <a:br>
              <a:rPr lang="en-US" altLang="ja-JP" sz="4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>
                <a:solidFill>
                  <a:srgbClr val="FFFF1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発表者名：　東京一郎　京都二郎　○大阪三郎（筆頭者）</a:t>
            </a:r>
            <a:endParaRPr lang="en-US" altLang="ja-JP" sz="2400">
              <a:solidFill>
                <a:srgbClr val="FFFF1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A13C533B-6183-85F2-B6FF-DEF594465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73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演題発表に関連し、開示すべき</a:t>
            </a:r>
            <a:r>
              <a:rPr lang="en-US" altLang="ja-JP" sz="2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ja-JP" altLang="en-US" sz="2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　企業などはありません。</a:t>
            </a:r>
            <a:endParaRPr lang="en-US" altLang="ja-JP" sz="2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>
              <a:solidFill>
                <a:srgbClr val="FFFF1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363" name="正方形/長方形 3">
            <a:extLst>
              <a:ext uri="{FF2B5EF4-FFF2-40B4-BE49-F238E27FC236}">
                <a16:creationId xmlns:a16="http://schemas.microsoft.com/office/drawing/2014/main" id="{E0A7E78F-9018-D88F-6DCF-80128AF7F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5" y="241300"/>
            <a:ext cx="9596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下記のスライド例にてＣＯＩ開示</a:t>
            </a:r>
            <a:endParaRPr kumimoji="0" lang="en-US" altLang="ja-JP" sz="24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様式２－Ａ　学術講演会口頭発表時、申告すべきＣＯＩ状態がない時、</a:t>
            </a:r>
          </a:p>
        </p:txBody>
      </p:sp>
      <p:sp>
        <p:nvSpPr>
          <p:cNvPr id="15364" name="正方形/長方形 4">
            <a:extLst>
              <a:ext uri="{FF2B5EF4-FFF2-40B4-BE49-F238E27FC236}">
                <a16:creationId xmlns:a16="http://schemas.microsoft.com/office/drawing/2014/main" id="{CD33B2CC-9284-6E2B-15E9-39A6A1C21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>
            <a:extLst>
              <a:ext uri="{FF2B5EF4-FFF2-40B4-BE49-F238E27FC236}">
                <a16:creationId xmlns:a16="http://schemas.microsoft.com/office/drawing/2014/main" id="{DE78C67C-B178-C51D-2FDA-C15D4EC53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9763" y="3395663"/>
            <a:ext cx="8493125" cy="309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演題発表に関連し、開示すべき</a:t>
            </a:r>
            <a:r>
              <a:rPr lang="en-US" altLang="ja-JP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関係にある企業などとして、</a:t>
            </a:r>
            <a:endParaRPr lang="en-US" altLang="ja-JP" sz="24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①顧問：　　　　　　　　　　　　　　　　 なし</a:t>
            </a:r>
            <a:endParaRPr lang="en-US" altLang="ja-JP" sz="20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②株保有・利益：　　　　　　　　　　　なし</a:t>
            </a:r>
            <a:endParaRPr lang="en-US" altLang="ja-JP" sz="20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③特許使用料：　　　　　　　　　　　　なし</a:t>
            </a:r>
            <a:endParaRPr lang="en-US" altLang="ja-JP" sz="20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④講演料：　　　　　　　　　　　　　　　なし</a:t>
            </a:r>
            <a:endParaRPr lang="en-US" altLang="ja-JP" sz="20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⑤原稿料：　　　　　　　　　　　　  　　なし</a:t>
            </a:r>
            <a:endParaRPr lang="en-US" altLang="ja-JP" sz="20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⑥受託研究・共同研究費：　　　　　○○製薬</a:t>
            </a:r>
            <a:endParaRPr lang="en-US" altLang="ja-JP" sz="20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⑦奨学寄付金：　 　　　　　　　　　　○○製薬</a:t>
            </a:r>
            <a:endParaRPr lang="en-US" altLang="ja-JP" sz="20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⑧寄付講座所属：　　　　　　　　　　あり（○○製薬）</a:t>
            </a:r>
            <a:endParaRPr lang="en-US" altLang="ja-JP" sz="20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⑨贈答品などの報酬：　　　　 　　　なし</a:t>
            </a:r>
            <a:endParaRPr lang="en-US" altLang="ja-JP" sz="20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>
              <a:solidFill>
                <a:srgbClr val="FFFF1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38A3F850-76D8-4382-66C1-518A08C082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950913"/>
            <a:ext cx="7772400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日本小児放射線学会</a:t>
            </a:r>
            <a:br>
              <a:rPr lang="en-US" altLang="ja-JP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ＣＯＩ 開示</a:t>
            </a:r>
            <a:br>
              <a:rPr lang="en-US" altLang="ja-JP" sz="3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lang="en-US" altLang="ja-JP" sz="2000">
                <a:solidFill>
                  <a:srgbClr val="FFFF1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>
                <a:solidFill>
                  <a:srgbClr val="FFFF1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発表者名：　東京一郎　京都二郎　○大阪三郎（○筆頭者）</a:t>
            </a:r>
            <a:endParaRPr lang="en-US" altLang="ja-JP" sz="2000">
              <a:solidFill>
                <a:srgbClr val="FFFF1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411" name="正方形/長方形 3">
            <a:extLst>
              <a:ext uri="{FF2B5EF4-FFF2-40B4-BE49-F238E27FC236}">
                <a16:creationId xmlns:a16="http://schemas.microsoft.com/office/drawing/2014/main" id="{68E67AF8-005E-A630-B0F9-D0BE92989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209550"/>
            <a:ext cx="9566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様式２－Ａ　　学術講演会口頭発表時、申告すべきＣＯＩ状態がある時、</a:t>
            </a:r>
          </a:p>
        </p:txBody>
      </p:sp>
      <p:sp>
        <p:nvSpPr>
          <p:cNvPr id="17412" name="正方形/長方形 4">
            <a:extLst>
              <a:ext uri="{FF2B5EF4-FFF2-40B4-BE49-F238E27FC236}">
                <a16:creationId xmlns:a16="http://schemas.microsoft.com/office/drawing/2014/main" id="{3B9F6D2D-19E4-46FF-1BB8-AFF49F123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792163"/>
            <a:ext cx="8640763" cy="58674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F3AA5B8A-E894-4453-10B7-AE2D97576D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9775" y="2133600"/>
            <a:ext cx="8237538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日本小児放射線学会</a:t>
            </a:r>
            <a:br>
              <a:rPr lang="en-US" altLang="ja-JP" sz="4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ＣＯＩ 開示</a:t>
            </a:r>
            <a:br>
              <a:rPr lang="en-US" altLang="ja-JP" sz="4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lang="en-US" altLang="ja-JP" sz="2400">
                <a:solidFill>
                  <a:srgbClr val="FFFF1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>
                <a:solidFill>
                  <a:srgbClr val="FFFF1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発表者名：　東京一郎　京都二郎　○大阪三郎（○筆頭者）</a:t>
            </a:r>
            <a:endParaRPr lang="en-US" altLang="ja-JP" sz="2400">
              <a:solidFill>
                <a:srgbClr val="FFFF1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A34B4FA2-432F-AEE1-4985-1C3B3BDF05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73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演題発表に関連し、開示すべき</a:t>
            </a:r>
            <a:r>
              <a:rPr lang="en-US" altLang="ja-JP" sz="2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関係にある企業などはありません。</a:t>
            </a:r>
            <a:endParaRPr lang="en-US" altLang="ja-JP" sz="2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>
              <a:solidFill>
                <a:srgbClr val="FFFF1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459" name="正方形/長方形 3">
            <a:extLst>
              <a:ext uri="{FF2B5EF4-FFF2-40B4-BE49-F238E27FC236}">
                <a16:creationId xmlns:a16="http://schemas.microsoft.com/office/drawing/2014/main" id="{69B401AB-B587-2A61-0CD0-57D8ECABF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5" y="241300"/>
            <a:ext cx="9493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下記のスライド例にてＣＯＩ開示</a:t>
            </a:r>
            <a:endParaRPr kumimoji="0" lang="en-US" altLang="ja-JP" sz="24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様式２－Ｂ　学術講演会ポスター発表時、申告すべきＣＯＩ状態がない時</a:t>
            </a:r>
          </a:p>
        </p:txBody>
      </p:sp>
      <p:sp>
        <p:nvSpPr>
          <p:cNvPr id="19460" name="正方形/長方形 4">
            <a:extLst>
              <a:ext uri="{FF2B5EF4-FFF2-40B4-BE49-F238E27FC236}">
                <a16:creationId xmlns:a16="http://schemas.microsoft.com/office/drawing/2014/main" id="{9A6C92F1-FE13-BD1A-501D-F9C37095F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>
            <a:extLst>
              <a:ext uri="{FF2B5EF4-FFF2-40B4-BE49-F238E27FC236}">
                <a16:creationId xmlns:a16="http://schemas.microsoft.com/office/drawing/2014/main" id="{FEA64E59-4147-3625-21C9-929EC010F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5513" y="3246438"/>
            <a:ext cx="7845425" cy="3124200"/>
          </a:xfrm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u="sng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共同発表者のＣＯＩ開示 </a:t>
            </a:r>
            <a:endParaRPr lang="en-US" altLang="ja-JP" sz="2800" u="sng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①顧問：　　　　　　　　　　　　　　　　 なし</a:t>
            </a:r>
            <a:endParaRPr lang="en-US" altLang="ja-JP" sz="1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②株保有・利益：　　　　　　　　　　　なし</a:t>
            </a:r>
            <a:endParaRPr lang="en-US" altLang="ja-JP" sz="1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③特許使用料：　　　　　　　　　　　　なし</a:t>
            </a:r>
            <a:endParaRPr lang="en-US" altLang="ja-JP" sz="1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④講演料：　　　　　　　　　　　　　　　なし</a:t>
            </a:r>
            <a:endParaRPr lang="en-US" altLang="ja-JP" sz="1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⑤原稿料：　　　　　　　　　　　　  　　なし</a:t>
            </a:r>
            <a:endParaRPr lang="en-US" altLang="ja-JP" sz="1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⑥受託研究・共同研究費：　　　　　○○製薬</a:t>
            </a:r>
            <a:endParaRPr lang="en-US" altLang="ja-JP" sz="1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⑦奨学寄付金：　 　　　　　　　　　　○○製薬</a:t>
            </a:r>
            <a:endParaRPr lang="en-US" altLang="ja-JP" sz="1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⑧寄付講座所属：　　　　　　　　　　あり（○○製薬）</a:t>
            </a:r>
            <a:endParaRPr lang="en-US" altLang="ja-JP" sz="1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⑨贈答品などの報酬：　　　　 　　　なし</a:t>
            </a:r>
            <a:endParaRPr lang="en-US" altLang="ja-JP" sz="18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endParaRPr lang="en-US" altLang="ja-JP" sz="20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>
              <a:solidFill>
                <a:srgbClr val="FFFF1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506" name="正方形/長方形 3">
            <a:extLst>
              <a:ext uri="{FF2B5EF4-FFF2-40B4-BE49-F238E27FC236}">
                <a16:creationId xmlns:a16="http://schemas.microsoft.com/office/drawing/2014/main" id="{07E9D59D-31B6-ABDA-3537-721BDFF72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850" y="303213"/>
            <a:ext cx="8613775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学術講演会にて、</a:t>
            </a:r>
            <a:r>
              <a:rPr kumimoji="0" lang="ja-JP" altLang="en-US" sz="2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ポスター掲示</a:t>
            </a: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の最後にＣＯＩ状態を開示する。</a:t>
            </a:r>
            <a:endParaRPr kumimoji="0" lang="en-US" altLang="ja-JP" sz="24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様式２－Ｂ　　　申告すべきＣＯＩ状態の開示法</a:t>
            </a:r>
          </a:p>
        </p:txBody>
      </p:sp>
      <p:sp>
        <p:nvSpPr>
          <p:cNvPr id="21507" name="正方形/長方形 6">
            <a:extLst>
              <a:ext uri="{FF2B5EF4-FFF2-40B4-BE49-F238E27FC236}">
                <a16:creationId xmlns:a16="http://schemas.microsoft.com/office/drawing/2014/main" id="{EE08F7A2-A7F2-1FFA-3E9E-CEC6B9182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75" y="1965325"/>
            <a:ext cx="779621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共同発表者：　演題発表に関連し、開示すべき</a:t>
            </a:r>
            <a:r>
              <a:rPr kumimoji="0" lang="en-US" altLang="ja-JP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</a:t>
            </a:r>
            <a:endParaRPr kumimoji="0" lang="en-US" altLang="ja-JP" sz="24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　企業などはありません。</a:t>
            </a:r>
            <a:endParaRPr kumimoji="0" lang="en-US" altLang="ja-JP" sz="24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508" name="正方形/長方形 7">
            <a:extLst>
              <a:ext uri="{FF2B5EF4-FFF2-40B4-BE49-F238E27FC236}">
                <a16:creationId xmlns:a16="http://schemas.microsoft.com/office/drawing/2014/main" id="{2248DC20-C155-2156-9143-9BEA224BD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858963"/>
            <a:ext cx="7894638" cy="884237"/>
          </a:xfrm>
          <a:prstGeom prst="rect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509" name="正方形/長方形 9">
            <a:extLst>
              <a:ext uri="{FF2B5EF4-FFF2-40B4-BE49-F238E27FC236}">
                <a16:creationId xmlns:a16="http://schemas.microsoft.com/office/drawing/2014/main" id="{043D0A50-70F3-1EE2-635B-B49CF6159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2709863"/>
            <a:ext cx="1212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或いは、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390</Words>
  <Application>Microsoft Office PowerPoint</Application>
  <PresentationFormat>ワイド画面</PresentationFormat>
  <Paragraphs>45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Times New Roman</vt:lpstr>
      <vt:lpstr>ＭＳ Ｐゴシック</vt:lpstr>
      <vt:lpstr>Arial</vt:lpstr>
      <vt:lpstr>Meiryo UI</vt:lpstr>
      <vt:lpstr>Default Design</vt:lpstr>
      <vt:lpstr>日本小児放射線学会 ＣＯＩ 開示 発表者名：　東京一郎　京都二郎　○大阪三郎（筆頭者）</vt:lpstr>
      <vt:lpstr>日本小児放射線学会 ＣＯＩ 開示 　 発表者名：　東京一郎　京都二郎　○大阪三郎（○筆頭者）</vt:lpstr>
      <vt:lpstr>日本小児放射線学会 ＣＯＩ 開示 　 発表者名：　東京一郎　京都二郎　○大阪三郎（○筆頭者）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日本小児放射線学会 ＣＯ Ｉ 開示 発表者名：　東京一郎　京都二郎　○大阪三郎（筆頭者）</dc:title>
  <dc:creator>MACC-003</dc:creator>
  <cp:lastModifiedBy>MACC-003</cp:lastModifiedBy>
  <cp:revision>84</cp:revision>
  <dcterms:created xsi:type="dcterms:W3CDTF">2000-09-04T17:39:07Z</dcterms:created>
  <dcterms:modified xsi:type="dcterms:W3CDTF">2024-01-12T12:59:49Z</dcterms:modified>
</cp:coreProperties>
</file>